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D5212-2B72-E76F-B30D-B3D1EEC6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C20DD-E309-4B58-98E6-9C0A61401CDB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BFDDA-A493-9428-D379-1FAF09345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7B6AF-0BA7-3F8F-8BA9-FE777C2D6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9AA31-BCE0-494C-A6CA-5773C5DA44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7481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7ACC7-A719-C689-F488-0701F205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A29C8-EB2F-421C-89B3-6B1CD3CAEF69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007CD-8B88-0FA4-2E9D-45256495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34B02-7F1C-D761-7C9B-7CD2F8A20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26B9-3844-4F34-B4F6-1636A6337A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38456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A8839-C9F1-72C6-D50E-93D485784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CD40A-A393-4810-BE58-84E6633BB616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B36B00-FA63-D3E3-620A-3D4AE21B7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C233F-92FC-C09D-2D02-E02D7069A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B932B-4CDD-4F3D-95A8-D57CE51605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133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04053C-BE5B-8F1F-8EBA-19CC50C30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5992D-AD2F-41AD-BF2D-05E9D1A83D2A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279FF-3ED0-8333-4D0F-77FAA6C63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61F48-60D9-0939-ED6F-1C4280923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DD1C5-D69F-47BB-80D5-BFC94CEB00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93876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BCA24-BA71-6ACA-95A1-8D126740D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22DB9-1062-4C5B-A75D-9C0927E637F8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B8902-5800-09F2-087B-CB772A8B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D7508-A436-E146-8688-CCC55D622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2F741-8664-4401-AD35-ABA1D23C68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219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616C00-048E-AB79-0B41-503125E20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1AF23-3991-4360-B652-E79DBFA6789F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D3209D-5602-B554-40AF-9593F4A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216A7A-C47F-D00C-86C5-400F4623F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CA071-E439-45EE-8639-29B905221E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881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FFC6AFE-C12C-C246-DCAE-76B438E8B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D6631-F9F3-4AF7-856B-13828CB5B95A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58D341-4DEA-9C85-A335-8EB170FB0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FB09349-4D43-31BA-5371-A753F992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A8CA3-97C9-4D8F-96AA-3478FB60AC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768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35333F-F7AE-1673-D990-B7277C280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48D6D-A964-4743-ABAA-7AD8353AE8F4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611CE0-F3EF-77F5-529F-B700A3A1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2534D0-B011-D3C9-CC9C-312E69960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23B32-F941-4035-A72F-DCA1D0E84A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4042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15D002-B040-8CE8-50C2-70E652DC2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19606-1B69-4DAC-808E-A3ABD2701969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60D705-00DD-0198-8482-BCD4DE16C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D6B3F0-B725-F663-DA14-463E4765B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40529-108C-41BF-B41E-BC4C47FE8C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094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1E07DD-CFEA-CC21-4435-C8E467021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ECF09-761A-4DD9-8C9E-CCC7B4CF05FE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113FC0-18CF-18B1-9821-DDAFC68B7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4BB913-C997-9493-1F5F-9687FF187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F7DC-AABA-4727-9657-C82368781B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1011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EEAAD1-B27B-6383-D237-3A041865E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01891-3E0F-4B42-AF8D-199F84D97A82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3B89FE-B73B-B7D1-64B3-C4C964879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C790CD-1C7E-D660-1DE3-AE2976F9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83FB0-2EC0-4618-9248-5207F97AB4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576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750CA64-65AC-223F-A2C5-3D73E8CF201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D8AB297-C878-7BF5-0B51-9A66A1F87A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A938BE-F591-435A-BC3C-E361849D3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9E3C5A-C2B3-4C34-9788-BC73065B46BE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55DD2-0D12-E2DC-B348-4916B43A0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7D026-AD9A-0F13-BA7A-6F9056CB0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30F7DE7-B618-47F3-BC9C-65E859672E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4FBCC681-CD65-455E-6FBC-B2DDEDB52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650" y="1557338"/>
            <a:ext cx="8569325" cy="3167062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 boy was born in Bethlehem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With tiny hands and downy head;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shepherds came to worship him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Asleep within a manger bed.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1D678FE-E57A-B91A-4239-EAB144AD8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592746"/>
            <a:ext cx="9648825" cy="3672507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2.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 boy grew up in Nazareth,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 sturdy lad and full of grace;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laughed and ran and studied too,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God smiled through his glowing face.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3CE807C-1AF7-C337-F980-2EE371DC7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512" y="1700808"/>
            <a:ext cx="9072563" cy="3743945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3.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 young man walked by Galilee,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talked about a Kingdom fair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Where love alone can reign and rule,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God was speaking through him there.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99DE8792-0E35-ED9A-69EC-0FCE9720ED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480" y="1736762"/>
            <a:ext cx="9721850" cy="3384475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4.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On Calvary a young man died,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In sorrow bowed beneath the skies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grieved for every child of man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While love beamed through his suffering eyes.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F43CCF84-8C5E-0FCA-2C35-9D2A8FD2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456" y="1556804"/>
            <a:ext cx="10225088" cy="3744391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AU" altLang="en-US" dirty="0">
                <a:solidFill>
                  <a:schemeClr val="bg1"/>
                </a:solidFill>
              </a:rPr>
              <a:t>Verse 5.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On Easter morning Jesus came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To hail the friends who mourned him dead;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lo, with bright, unclouded eyes,</a:t>
            </a:r>
          </a:p>
          <a:p>
            <a:pPr eaLnBrk="1" hangingPunct="1">
              <a:spcBef>
                <a:spcPts val="60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They looked upon their living head.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F6AE29D6-6CB5-4E9B-4BF5-4E3A17C61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45175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  <a:latin typeface="akagi_probook"/>
              </a:rPr>
              <a:t>CCLI Song # 2105249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  <a:latin typeface="akagi_probook"/>
              </a:rPr>
              <a:t>Catherine Elizabeth Cain Baird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900">
                <a:solidFill>
                  <a:schemeClr val="bg1"/>
                </a:solidFill>
                <a:latin typeface="akagi_probook"/>
              </a:rPr>
              <a:t>© 1986 Salvationist Publishing &amp; Supplies Ltd. (Admin. by CopyCare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9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9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9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206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boy was born in Bethlehem</dc:title>
  <dc:creator>ITS</dc:creator>
  <cp:lastModifiedBy>Narelle Wheaton</cp:lastModifiedBy>
  <cp:revision>4</cp:revision>
  <dcterms:created xsi:type="dcterms:W3CDTF">2017-06-12T06:53:04Z</dcterms:created>
  <dcterms:modified xsi:type="dcterms:W3CDTF">2023-05-18T06:24:27Z</dcterms:modified>
</cp:coreProperties>
</file>